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64" r:id="rId4"/>
    <p:sldId id="270" r:id="rId5"/>
    <p:sldId id="259" r:id="rId6"/>
    <p:sldId id="268" r:id="rId7"/>
    <p:sldId id="266" r:id="rId8"/>
    <p:sldId id="267" r:id="rId9"/>
    <p:sldId id="269" r:id="rId10"/>
    <p:sldId id="261" r:id="rId11"/>
    <p:sldId id="262" r:id="rId12"/>
    <p:sldId id="263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1937-16B1-4FA1-BE9B-F8929768D315}" v="62" dt="2022-07-27T12:39:24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Oswald" userId="dc556f76c70b138e" providerId="LiveId" clId="{D4641937-16B1-4FA1-BE9B-F8929768D315}"/>
    <pc:docChg chg="undo custSel addSld delSld modSld sldOrd">
      <pc:chgData name="Scott Oswald" userId="dc556f76c70b138e" providerId="LiveId" clId="{D4641937-16B1-4FA1-BE9B-F8929768D315}" dt="2022-07-27T12:39:24.626" v="798"/>
      <pc:docMkLst>
        <pc:docMk/>
      </pc:docMkLst>
      <pc:sldChg chg="addSp modSp mod setBg">
        <pc:chgData name="Scott Oswald" userId="dc556f76c70b138e" providerId="LiveId" clId="{D4641937-16B1-4FA1-BE9B-F8929768D315}" dt="2022-07-25T19:11:59.676" v="283" actId="12788"/>
        <pc:sldMkLst>
          <pc:docMk/>
          <pc:sldMk cId="776894839" sldId="256"/>
        </pc:sldMkLst>
        <pc:spChg chg="mod">
          <ac:chgData name="Scott Oswald" userId="dc556f76c70b138e" providerId="LiveId" clId="{D4641937-16B1-4FA1-BE9B-F8929768D315}" dt="2022-07-25T19:11:29.079" v="279" actId="14100"/>
          <ac:spMkLst>
            <pc:docMk/>
            <pc:sldMk cId="776894839" sldId="256"/>
            <ac:spMk id="2" creationId="{B037E52A-897C-C6DE-A64C-312AA5C90E03}"/>
          </ac:spMkLst>
        </pc:spChg>
        <pc:spChg chg="mod">
          <ac:chgData name="Scott Oswald" userId="dc556f76c70b138e" providerId="LiveId" clId="{D4641937-16B1-4FA1-BE9B-F8929768D315}" dt="2022-07-25T19:11:59.676" v="283" actId="12788"/>
          <ac:spMkLst>
            <pc:docMk/>
            <pc:sldMk cId="776894839" sldId="256"/>
            <ac:spMk id="3" creationId="{A1B79623-2149-23E6-D0CA-59A83CC932D3}"/>
          </ac:spMkLst>
        </pc:spChg>
        <pc:picChg chg="add mod ord modCrop">
          <ac:chgData name="Scott Oswald" userId="dc556f76c70b138e" providerId="LiveId" clId="{D4641937-16B1-4FA1-BE9B-F8929768D315}" dt="2022-07-25T19:10:24.453" v="272" actId="171"/>
          <ac:picMkLst>
            <pc:docMk/>
            <pc:sldMk cId="776894839" sldId="256"/>
            <ac:picMk id="5" creationId="{381875AE-719F-4F45-935E-86A5278C717E}"/>
          </ac:picMkLst>
        </pc:picChg>
      </pc:sldChg>
      <pc:sldChg chg="addSp delSp modSp del mod">
        <pc:chgData name="Scott Oswald" userId="dc556f76c70b138e" providerId="LiveId" clId="{D4641937-16B1-4FA1-BE9B-F8929768D315}" dt="2022-07-27T12:16:29.555" v="718" actId="47"/>
        <pc:sldMkLst>
          <pc:docMk/>
          <pc:sldMk cId="3365096421" sldId="257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3365096421" sldId="257"/>
            <ac:spMk id="2" creationId="{5D8943A3-479A-9AD1-AFA9-6B2F98F8A31A}"/>
          </ac:spMkLst>
        </pc:spChg>
        <pc:spChg chg="add del mod">
          <ac:chgData name="Scott Oswald" userId="dc556f76c70b138e" providerId="LiveId" clId="{D4641937-16B1-4FA1-BE9B-F8929768D315}" dt="2022-07-25T19:13:37.408" v="291" actId="931"/>
          <ac:spMkLst>
            <pc:docMk/>
            <pc:sldMk cId="3365096421" sldId="257"/>
            <ac:spMk id="4" creationId="{CAB55876-3824-8143-EBEE-78E906084265}"/>
          </ac:spMkLst>
        </pc:spChg>
        <pc:spChg chg="add mod ord">
          <ac:chgData name="Scott Oswald" userId="dc556f76c70b138e" providerId="LiveId" clId="{D4641937-16B1-4FA1-BE9B-F8929768D315}" dt="2022-07-25T19:17:33.607" v="319" actId="14100"/>
          <ac:spMkLst>
            <pc:docMk/>
            <pc:sldMk cId="3365096421" sldId="257"/>
            <ac:spMk id="8" creationId="{56A7AEE3-919C-4027-2DEF-67C01FDA1E43}"/>
          </ac:spMkLst>
        </pc:spChg>
        <pc:picChg chg="del">
          <ac:chgData name="Scott Oswald" userId="dc556f76c70b138e" providerId="LiveId" clId="{D4641937-16B1-4FA1-BE9B-F8929768D315}" dt="2022-07-25T19:13:11.387" v="290" actId="478"/>
          <ac:picMkLst>
            <pc:docMk/>
            <pc:sldMk cId="3365096421" sldId="257"/>
            <ac:picMk id="5" creationId="{5CAEF6C6-1B7F-67B9-9BB5-F9DD59474E86}"/>
          </ac:picMkLst>
        </pc:picChg>
        <pc:picChg chg="add mod modCrop">
          <ac:chgData name="Scott Oswald" userId="dc556f76c70b138e" providerId="LiveId" clId="{D4641937-16B1-4FA1-BE9B-F8929768D315}" dt="2022-07-25T19:18:00.071" v="322" actId="12788"/>
          <ac:picMkLst>
            <pc:docMk/>
            <pc:sldMk cId="3365096421" sldId="257"/>
            <ac:picMk id="7" creationId="{31E88634-795A-BC64-E255-CF2377B3DE5A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2467439171" sldId="258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467439171" sldId="258"/>
            <ac:spMk id="2" creationId="{0FA2E217-2DAA-92A7-28DD-4031F3C0E860}"/>
          </ac:spMkLst>
        </pc:spChg>
        <pc:picChg chg="mod">
          <ac:chgData name="Scott Oswald" userId="dc556f76c70b138e" providerId="LiveId" clId="{D4641937-16B1-4FA1-BE9B-F8929768D315}" dt="2022-07-25T19:03:02.077" v="71"/>
          <ac:picMkLst>
            <pc:docMk/>
            <pc:sldMk cId="2467439171" sldId="258"/>
            <ac:picMk id="5" creationId="{C828A7B4-35ED-61C1-0681-F193DAF6FCAD}"/>
          </ac:picMkLst>
        </pc:picChg>
      </pc:sldChg>
      <pc:sldChg chg="addSp delSp modSp mod modAnim">
        <pc:chgData name="Scott Oswald" userId="dc556f76c70b138e" providerId="LiveId" clId="{D4641937-16B1-4FA1-BE9B-F8929768D315}" dt="2022-07-25T19:38:23.547" v="400"/>
        <pc:sldMkLst>
          <pc:docMk/>
          <pc:sldMk cId="2834327498" sldId="259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2834327498" sldId="259"/>
            <ac:spMk id="2" creationId="{1C194BF7-9602-8076-0496-1005C608B4E9}"/>
          </ac:spMkLst>
        </pc:spChg>
        <pc:spChg chg="add mod ord">
          <ac:chgData name="Scott Oswald" userId="dc556f76c70b138e" providerId="LiveId" clId="{D4641937-16B1-4FA1-BE9B-F8929768D315}" dt="2022-07-25T19:33:15.094" v="355" actId="14100"/>
          <ac:spMkLst>
            <pc:docMk/>
            <pc:sldMk cId="2834327498" sldId="259"/>
            <ac:spMk id="6" creationId="{86C31492-9367-1227-4117-5694C5B2B019}"/>
          </ac:spMkLst>
        </pc:spChg>
        <pc:spChg chg="add del mod">
          <ac:chgData name="Scott Oswald" userId="dc556f76c70b138e" providerId="LiveId" clId="{D4641937-16B1-4FA1-BE9B-F8929768D315}" dt="2022-07-25T19:32:32.657" v="336" actId="478"/>
          <ac:spMkLst>
            <pc:docMk/>
            <pc:sldMk cId="2834327498" sldId="259"/>
            <ac:spMk id="8" creationId="{B272E300-7FA9-15AC-6D3E-9D7E92E4641D}"/>
          </ac:spMkLst>
        </pc:spChg>
        <pc:spChg chg="add mod">
          <ac:chgData name="Scott Oswald" userId="dc556f76c70b138e" providerId="LiveId" clId="{D4641937-16B1-4FA1-BE9B-F8929768D315}" dt="2022-07-25T19:33:09.665" v="353" actId="1076"/>
          <ac:spMkLst>
            <pc:docMk/>
            <pc:sldMk cId="2834327498" sldId="259"/>
            <ac:spMk id="9" creationId="{A8C458A3-9234-C8C1-4490-FC9654970CCB}"/>
          </ac:spMkLst>
        </pc:spChg>
        <pc:spChg chg="add mod">
          <ac:chgData name="Scott Oswald" userId="dc556f76c70b138e" providerId="LiveId" clId="{D4641937-16B1-4FA1-BE9B-F8929768D315}" dt="2022-07-25T19:33:58.072" v="369" actId="1076"/>
          <ac:spMkLst>
            <pc:docMk/>
            <pc:sldMk cId="2834327498" sldId="259"/>
            <ac:spMk id="10" creationId="{A887AFF1-58EF-AA4F-8137-C908321F7F3F}"/>
          </ac:spMkLst>
        </pc:spChg>
        <pc:spChg chg="add mod">
          <ac:chgData name="Scott Oswald" userId="dc556f76c70b138e" providerId="LiveId" clId="{D4641937-16B1-4FA1-BE9B-F8929768D315}" dt="2022-07-25T19:35:41.607" v="378" actId="1076"/>
          <ac:spMkLst>
            <pc:docMk/>
            <pc:sldMk cId="2834327498" sldId="259"/>
            <ac:spMk id="11" creationId="{CF122E66-BD2E-0D50-1048-21442CE453ED}"/>
          </ac:spMkLst>
        </pc:spChg>
        <pc:picChg chg="add mod">
          <ac:chgData name="Scott Oswald" userId="dc556f76c70b138e" providerId="LiveId" clId="{D4641937-16B1-4FA1-BE9B-F8929768D315}" dt="2022-07-25T19:33:37.796" v="365" actId="1076"/>
          <ac:picMkLst>
            <pc:docMk/>
            <pc:sldMk cId="2834327498" sldId="259"/>
            <ac:picMk id="4" creationId="{9347C8EA-70CB-21B4-AA4D-3BD43E0447D9}"/>
          </ac:picMkLst>
        </pc:picChg>
        <pc:picChg chg="del">
          <ac:chgData name="Scott Oswald" userId="dc556f76c70b138e" providerId="LiveId" clId="{D4641937-16B1-4FA1-BE9B-F8929768D315}" dt="2022-07-25T19:12:53.857" v="289" actId="478"/>
          <ac:picMkLst>
            <pc:docMk/>
            <pc:sldMk cId="2834327498" sldId="259"/>
            <ac:picMk id="5" creationId="{95479981-1415-38EB-AFDA-BAEA1FEF71BB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3" creationId="{E7981F6C-2B54-67AD-AACB-2DB6D25F4FA2}"/>
          </ac:picMkLst>
        </pc:picChg>
        <pc:picChg chg="add mod">
          <ac:chgData name="Scott Oswald" userId="dc556f76c70b138e" providerId="LiveId" clId="{D4641937-16B1-4FA1-BE9B-F8929768D315}" dt="2022-07-25T19:35:41.607" v="378" actId="1076"/>
          <ac:picMkLst>
            <pc:docMk/>
            <pc:sldMk cId="2834327498" sldId="259"/>
            <ac:picMk id="15" creationId="{7B32AC60-3F48-14F7-7490-9536D2E222E8}"/>
          </ac:picMkLst>
        </pc:picChg>
        <pc:picChg chg="add mod modCrop">
          <ac:chgData name="Scott Oswald" userId="dc556f76c70b138e" providerId="LiveId" clId="{D4641937-16B1-4FA1-BE9B-F8929768D315}" dt="2022-07-25T19:37:35.192" v="392" actId="1076"/>
          <ac:picMkLst>
            <pc:docMk/>
            <pc:sldMk cId="2834327498" sldId="259"/>
            <ac:picMk id="17" creationId="{04316B4F-7C91-56A7-D531-DB4A86198157}"/>
          </ac:picMkLst>
        </pc:picChg>
        <pc:picChg chg="add mod">
          <ac:chgData name="Scott Oswald" userId="dc556f76c70b138e" providerId="LiveId" clId="{D4641937-16B1-4FA1-BE9B-F8929768D315}" dt="2022-07-25T19:37:43.146" v="396" actId="14100"/>
          <ac:picMkLst>
            <pc:docMk/>
            <pc:sldMk cId="2834327498" sldId="259"/>
            <ac:picMk id="19" creationId="{4A3EC477-94AA-7A39-8D9C-EFCD9F7AAD76}"/>
          </ac:picMkLst>
        </pc:picChg>
      </pc:sldChg>
      <pc:sldChg chg="addSp modSp mod ord">
        <pc:chgData name="Scott Oswald" userId="dc556f76c70b138e" providerId="LiveId" clId="{D4641937-16B1-4FA1-BE9B-F8929768D315}" dt="2022-07-27T12:32:19.615" v="720"/>
        <pc:sldMkLst>
          <pc:docMk/>
          <pc:sldMk cId="53583466" sldId="260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2" creationId="{15591980-8F38-FF7C-941B-03F30875D2B8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53583466" sldId="260"/>
            <ac:spMk id="3" creationId="{AF09D4D7-CAA6-489B-8106-F2A710115B03}"/>
          </ac:spMkLst>
        </pc:spChg>
        <pc:spChg chg="add mod">
          <ac:chgData name="Scott Oswald" userId="dc556f76c70b138e" providerId="LiveId" clId="{D4641937-16B1-4FA1-BE9B-F8929768D315}" dt="2022-07-25T19:02:06.225" v="51" actId="20577"/>
          <ac:spMkLst>
            <pc:docMk/>
            <pc:sldMk cId="53583466" sldId="260"/>
            <ac:spMk id="5" creationId="{A614562B-700C-6D2A-F71B-E0A007135956}"/>
          </ac:spMkLst>
        </pc:spChg>
        <pc:picChg chg="mod">
          <ac:chgData name="Scott Oswald" userId="dc556f76c70b138e" providerId="LiveId" clId="{D4641937-16B1-4FA1-BE9B-F8929768D315}" dt="2022-07-25T19:01:43.356" v="22" actId="1076"/>
          <ac:picMkLst>
            <pc:docMk/>
            <pc:sldMk cId="53583466" sldId="260"/>
            <ac:picMk id="4" creationId="{0DB6938C-78D4-97BE-0EDF-CDF5492AA24F}"/>
          </ac:picMkLst>
        </pc:picChg>
      </pc:sldChg>
      <pc:sldChg chg="modSp">
        <pc:chgData name="Scott Oswald" userId="dc556f76c70b138e" providerId="LiveId" clId="{D4641937-16B1-4FA1-BE9B-F8929768D315}" dt="2022-07-25T19:03:02.077" v="71"/>
        <pc:sldMkLst>
          <pc:docMk/>
          <pc:sldMk cId="599171192" sldId="261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99171192" sldId="261"/>
            <ac:spMk id="2" creationId="{2D4E87FC-8C62-67C7-249F-87B043DA5A4E}"/>
          </ac:spMkLst>
        </pc:spChg>
      </pc:sldChg>
      <pc:sldChg chg="addSp delSp modSp new mod">
        <pc:chgData name="Scott Oswald" userId="dc556f76c70b138e" providerId="LiveId" clId="{D4641937-16B1-4FA1-BE9B-F8929768D315}" dt="2022-07-25T19:03:02.077" v="71"/>
        <pc:sldMkLst>
          <pc:docMk/>
          <pc:sldMk cId="548282378" sldId="262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548282378" sldId="262"/>
            <ac:spMk id="2" creationId="{4C9CDCF7-6C4C-5706-DBF7-A2B2861BAFFD}"/>
          </ac:spMkLst>
        </pc:spChg>
        <pc:spChg chg="del">
          <ac:chgData name="Scott Oswald" userId="dc556f76c70b138e" providerId="LiveId" clId="{D4641937-16B1-4FA1-BE9B-F8929768D315}" dt="2022-07-15T12:33:12.242" v="1" actId="931"/>
          <ac:spMkLst>
            <pc:docMk/>
            <pc:sldMk cId="548282378" sldId="262"/>
            <ac:spMk id="3" creationId="{1035544F-BB57-4F7A-5A35-D8DC79AACCA0}"/>
          </ac:spMkLst>
        </pc:spChg>
        <pc:picChg chg="add mod">
          <ac:chgData name="Scott Oswald" userId="dc556f76c70b138e" providerId="LiveId" clId="{D4641937-16B1-4FA1-BE9B-F8929768D315}" dt="2022-07-15T12:33:43.258" v="16" actId="1076"/>
          <ac:picMkLst>
            <pc:docMk/>
            <pc:sldMk cId="548282378" sldId="262"/>
            <ac:picMk id="5" creationId="{65A6CBC3-A908-E435-2886-7089A6D0F697}"/>
          </ac:picMkLst>
        </pc:picChg>
        <pc:picChg chg="add del mod">
          <ac:chgData name="Scott Oswald" userId="dc556f76c70b138e" providerId="LiveId" clId="{D4641937-16B1-4FA1-BE9B-F8929768D315}" dt="2022-07-15T12:33:23.131" v="8" actId="21"/>
          <ac:picMkLst>
            <pc:docMk/>
            <pc:sldMk cId="548282378" sldId="262"/>
            <ac:picMk id="7" creationId="{EC44DF98-1F71-2348-2598-2DA0313FAAB9}"/>
          </ac:picMkLst>
        </pc:picChg>
      </pc:sldChg>
      <pc:sldChg chg="addSp modSp new mod">
        <pc:chgData name="Scott Oswald" userId="dc556f76c70b138e" providerId="LiveId" clId="{D4641937-16B1-4FA1-BE9B-F8929768D315}" dt="2022-07-25T19:03:02.077" v="71"/>
        <pc:sldMkLst>
          <pc:docMk/>
          <pc:sldMk cId="1271676220" sldId="263"/>
        </pc:sldMkLst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2" creationId="{F14964CA-72BC-A184-37CB-21FF9E845801}"/>
          </ac:spMkLst>
        </pc:spChg>
        <pc:spChg chg="mod">
          <ac:chgData name="Scott Oswald" userId="dc556f76c70b138e" providerId="LiveId" clId="{D4641937-16B1-4FA1-BE9B-F8929768D315}" dt="2022-07-25T19:03:02.077" v="71"/>
          <ac:spMkLst>
            <pc:docMk/>
            <pc:sldMk cId="1271676220" sldId="263"/>
            <ac:spMk id="3" creationId="{F87703CC-7DFF-BD86-EE56-B9C2AABEFD99}"/>
          </ac:spMkLst>
        </pc:spChg>
        <pc:picChg chg="add mod">
          <ac:chgData name="Scott Oswald" userId="dc556f76c70b138e" providerId="LiveId" clId="{D4641937-16B1-4FA1-BE9B-F8929768D315}" dt="2022-07-15T12:33:34.244" v="12" actId="1076"/>
          <ac:picMkLst>
            <pc:docMk/>
            <pc:sldMk cId="1271676220" sldId="263"/>
            <ac:picMk id="4" creationId="{EC8D52ED-B6AC-2B1F-6226-2B87923C0FBB}"/>
          </ac:picMkLst>
        </pc:picChg>
      </pc:sldChg>
      <pc:sldChg chg="addSp modSp new mod modAnim">
        <pc:chgData name="Scott Oswald" userId="dc556f76c70b138e" providerId="LiveId" clId="{D4641937-16B1-4FA1-BE9B-F8929768D315}" dt="2022-07-27T12:39:24.626" v="798"/>
        <pc:sldMkLst>
          <pc:docMk/>
          <pc:sldMk cId="4217684091" sldId="264"/>
        </pc:sldMkLst>
        <pc:spChg chg="add mod">
          <ac:chgData name="Scott Oswald" userId="dc556f76c70b138e" providerId="LiveId" clId="{D4641937-16B1-4FA1-BE9B-F8929768D315}" dt="2022-07-27T12:38:35.643" v="755" actId="1076"/>
          <ac:spMkLst>
            <pc:docMk/>
            <pc:sldMk cId="4217684091" sldId="264"/>
            <ac:spMk id="6" creationId="{496B67F4-07FC-78AD-4091-DAA526EF984E}"/>
          </ac:spMkLst>
        </pc:spChg>
        <pc:spChg chg="add mod">
          <ac:chgData name="Scott Oswald" userId="dc556f76c70b138e" providerId="LiveId" clId="{D4641937-16B1-4FA1-BE9B-F8929768D315}" dt="2022-07-27T12:39:14.607" v="796" actId="14100"/>
          <ac:spMkLst>
            <pc:docMk/>
            <pc:sldMk cId="4217684091" sldId="264"/>
            <ac:spMk id="7" creationId="{EFA66E67-A456-AC6B-BF49-47613AF890FC}"/>
          </ac:spMkLst>
        </pc:spChg>
        <pc:picChg chg="add mod">
          <ac:chgData name="Scott Oswald" userId="dc556f76c70b138e" providerId="LiveId" clId="{D4641937-16B1-4FA1-BE9B-F8929768D315}" dt="2022-07-27T12:38:47.942" v="759" actId="1076"/>
          <ac:picMkLst>
            <pc:docMk/>
            <pc:sldMk cId="4217684091" sldId="264"/>
            <ac:picMk id="4" creationId="{F9352FE8-3965-4527-DE02-52BDFAF1D389}"/>
          </ac:picMkLst>
        </pc:picChg>
        <pc:picChg chg="add mod">
          <ac:chgData name="Scott Oswald" userId="dc556f76c70b138e" providerId="LiveId" clId="{D4641937-16B1-4FA1-BE9B-F8929768D315}" dt="2022-07-27T12:32:30.801" v="724" actId="1076"/>
          <ac:picMkLst>
            <pc:docMk/>
            <pc:sldMk cId="4217684091" sldId="264"/>
            <ac:picMk id="5" creationId="{F2C015BB-7196-650B-6151-806B227A8F9D}"/>
          </ac:picMkLst>
        </pc:picChg>
      </pc:sldChg>
      <pc:sldChg chg="addSp delSp modSp new del mod">
        <pc:chgData name="Scott Oswald" userId="dc556f76c70b138e" providerId="LiveId" clId="{D4641937-16B1-4FA1-BE9B-F8929768D315}" dt="2022-07-25T19:51:18.429" v="441" actId="47"/>
        <pc:sldMkLst>
          <pc:docMk/>
          <pc:sldMk cId="378522764" sldId="265"/>
        </pc:sldMkLst>
        <pc:spChg chg="del">
          <ac:chgData name="Scott Oswald" userId="dc556f76c70b138e" providerId="LiveId" clId="{D4641937-16B1-4FA1-BE9B-F8929768D315}" dt="2022-07-25T19:29:23.404" v="324" actId="931"/>
          <ac:spMkLst>
            <pc:docMk/>
            <pc:sldMk cId="378522764" sldId="265"/>
            <ac:spMk id="3" creationId="{43EA3E44-2BE2-FEB2-4AF8-4C6E48A50E51}"/>
          </ac:spMkLst>
        </pc:spChg>
        <pc:picChg chg="add mod">
          <ac:chgData name="Scott Oswald" userId="dc556f76c70b138e" providerId="LiveId" clId="{D4641937-16B1-4FA1-BE9B-F8929768D315}" dt="2022-07-25T19:29:33.934" v="325" actId="1076"/>
          <ac:picMkLst>
            <pc:docMk/>
            <pc:sldMk cId="378522764" sldId="265"/>
            <ac:picMk id="5" creationId="{91E4E4A3-154F-206F-E46D-153A2A66535D}"/>
          </ac:picMkLst>
        </pc:picChg>
      </pc:sldChg>
      <pc:sldChg chg="addSp delSp modSp new del mod">
        <pc:chgData name="Scott Oswald" userId="dc556f76c70b138e" providerId="LiveId" clId="{D4641937-16B1-4FA1-BE9B-F8929768D315}" dt="2022-07-25T19:32:24.058" v="335" actId="47"/>
        <pc:sldMkLst>
          <pc:docMk/>
          <pc:sldMk cId="1147587521" sldId="266"/>
        </pc:sldMkLst>
        <pc:spChg chg="del">
          <ac:chgData name="Scott Oswald" userId="dc556f76c70b138e" providerId="LiveId" clId="{D4641937-16B1-4FA1-BE9B-F8929768D315}" dt="2022-07-25T19:30:16.371" v="327" actId="931"/>
          <ac:spMkLst>
            <pc:docMk/>
            <pc:sldMk cId="1147587521" sldId="266"/>
            <ac:spMk id="3" creationId="{3942F30E-9581-938F-FA07-5DC9E802AC82}"/>
          </ac:spMkLst>
        </pc:spChg>
        <pc:spChg chg="add del mod">
          <ac:chgData name="Scott Oswald" userId="dc556f76c70b138e" providerId="LiveId" clId="{D4641937-16B1-4FA1-BE9B-F8929768D315}" dt="2022-07-25T19:30:45.132" v="330" actId="931"/>
          <ac:spMkLst>
            <pc:docMk/>
            <pc:sldMk cId="1147587521" sldId="266"/>
            <ac:spMk id="7" creationId="{6F283C07-1102-DB57-44F5-2A79379AFB81}"/>
          </ac:spMkLst>
        </pc:spChg>
        <pc:spChg chg="add del mod">
          <ac:chgData name="Scott Oswald" userId="dc556f76c70b138e" providerId="LiveId" clId="{D4641937-16B1-4FA1-BE9B-F8929768D315}" dt="2022-07-25T19:31:21.514" v="332" actId="931"/>
          <ac:spMkLst>
            <pc:docMk/>
            <pc:sldMk cId="1147587521" sldId="266"/>
            <ac:spMk id="11" creationId="{658357AD-24D1-2845-1E24-AB613623A9BB}"/>
          </ac:spMkLst>
        </pc:spChg>
        <pc:spChg chg="add del mod">
          <ac:chgData name="Scott Oswald" userId="dc556f76c70b138e" providerId="LiveId" clId="{D4641937-16B1-4FA1-BE9B-F8929768D315}" dt="2022-07-25T19:32:15.440" v="334" actId="931"/>
          <ac:spMkLst>
            <pc:docMk/>
            <pc:sldMk cId="1147587521" sldId="266"/>
            <ac:spMk id="15" creationId="{39F990A4-790D-874D-91EC-89032A0EF4E5}"/>
          </ac:spMkLst>
        </pc:spChg>
        <pc:picChg chg="add del mod">
          <ac:chgData name="Scott Oswald" userId="dc556f76c70b138e" providerId="LiveId" clId="{D4641937-16B1-4FA1-BE9B-F8929768D315}" dt="2022-07-25T19:30:40.531" v="329" actId="478"/>
          <ac:picMkLst>
            <pc:docMk/>
            <pc:sldMk cId="1147587521" sldId="266"/>
            <ac:picMk id="5" creationId="{7B8F81D8-E18E-649E-DC59-00D764C43A83}"/>
          </ac:picMkLst>
        </pc:picChg>
        <pc:picChg chg="add del mod">
          <ac:chgData name="Scott Oswald" userId="dc556f76c70b138e" providerId="LiveId" clId="{D4641937-16B1-4FA1-BE9B-F8929768D315}" dt="2022-07-25T19:30:46.684" v="331" actId="478"/>
          <ac:picMkLst>
            <pc:docMk/>
            <pc:sldMk cId="1147587521" sldId="266"/>
            <ac:picMk id="9" creationId="{FAE8178D-AF64-B1E9-D6F8-B25375BE4C20}"/>
          </ac:picMkLst>
        </pc:picChg>
        <pc:picChg chg="add del mod">
          <ac:chgData name="Scott Oswald" userId="dc556f76c70b138e" providerId="LiveId" clId="{D4641937-16B1-4FA1-BE9B-F8929768D315}" dt="2022-07-25T19:31:25.623" v="333" actId="478"/>
          <ac:picMkLst>
            <pc:docMk/>
            <pc:sldMk cId="1147587521" sldId="266"/>
            <ac:picMk id="13" creationId="{C63D6963-DD86-0565-59A3-B9D9A9BE63E2}"/>
          </ac:picMkLst>
        </pc:picChg>
        <pc:picChg chg="add mod">
          <ac:chgData name="Scott Oswald" userId="dc556f76c70b138e" providerId="LiveId" clId="{D4641937-16B1-4FA1-BE9B-F8929768D315}" dt="2022-07-25T19:32:15.440" v="334" actId="931"/>
          <ac:picMkLst>
            <pc:docMk/>
            <pc:sldMk cId="1147587521" sldId="266"/>
            <ac:picMk id="17" creationId="{35243FDC-209F-21E7-AC8D-D8A12CF32F38}"/>
          </ac:picMkLst>
        </pc:picChg>
      </pc:sldChg>
      <pc:sldChg chg="addSp delSp modSp new mod modAnim">
        <pc:chgData name="Scott Oswald" userId="dc556f76c70b138e" providerId="LiveId" clId="{D4641937-16B1-4FA1-BE9B-F8929768D315}" dt="2022-07-25T20:53:58.437" v="465"/>
        <pc:sldMkLst>
          <pc:docMk/>
          <pc:sldMk cId="4130120735" sldId="266"/>
        </pc:sldMkLst>
        <pc:spChg chg="del">
          <ac:chgData name="Scott Oswald" userId="dc556f76c70b138e" providerId="LiveId" clId="{D4641937-16B1-4FA1-BE9B-F8929768D315}" dt="2022-07-25T19:46:19.539" v="402" actId="931"/>
          <ac:spMkLst>
            <pc:docMk/>
            <pc:sldMk cId="4130120735" sldId="266"/>
            <ac:spMk id="3" creationId="{7F51355A-1D72-0BC2-EB0B-BD0555C43781}"/>
          </ac:spMkLst>
        </pc:spChg>
        <pc:spChg chg="add del mod">
          <ac:chgData name="Scott Oswald" userId="dc556f76c70b138e" providerId="LiveId" clId="{D4641937-16B1-4FA1-BE9B-F8929768D315}" dt="2022-07-25T19:46:41.090" v="405" actId="931"/>
          <ac:spMkLst>
            <pc:docMk/>
            <pc:sldMk cId="4130120735" sldId="266"/>
            <ac:spMk id="7" creationId="{7C86B730-F3B1-91CA-313D-D37136E7B847}"/>
          </ac:spMkLst>
        </pc:spChg>
        <pc:spChg chg="add del mod">
          <ac:chgData name="Scott Oswald" userId="dc556f76c70b138e" providerId="LiveId" clId="{D4641937-16B1-4FA1-BE9B-F8929768D315}" dt="2022-07-25T19:47:27.127" v="410" actId="931"/>
          <ac:spMkLst>
            <pc:docMk/>
            <pc:sldMk cId="4130120735" sldId="266"/>
            <ac:spMk id="11" creationId="{EF8658CA-33A5-2627-21DB-72BB3D6AE944}"/>
          </ac:spMkLst>
        </pc:spChg>
        <pc:picChg chg="add del mod">
          <ac:chgData name="Scott Oswald" userId="dc556f76c70b138e" providerId="LiveId" clId="{D4641937-16B1-4FA1-BE9B-F8929768D315}" dt="2022-07-25T19:46:24.763" v="404" actId="478"/>
          <ac:picMkLst>
            <pc:docMk/>
            <pc:sldMk cId="4130120735" sldId="266"/>
            <ac:picMk id="5" creationId="{94AA76BA-F7D0-C43C-677A-2AA0F163F3DB}"/>
          </ac:picMkLst>
        </pc:picChg>
        <pc:picChg chg="add del mod modCrop">
          <ac:chgData name="Scott Oswald" userId="dc556f76c70b138e" providerId="LiveId" clId="{D4641937-16B1-4FA1-BE9B-F8929768D315}" dt="2022-07-25T19:47:06.943" v="409" actId="478"/>
          <ac:picMkLst>
            <pc:docMk/>
            <pc:sldMk cId="4130120735" sldId="266"/>
            <ac:picMk id="9" creationId="{53823C77-349B-68E7-F222-76E4FD4B50F2}"/>
          </ac:picMkLst>
        </pc:picChg>
        <pc:picChg chg="add mod">
          <ac:chgData name="Scott Oswald" userId="dc556f76c70b138e" providerId="LiveId" clId="{D4641937-16B1-4FA1-BE9B-F8929768D315}" dt="2022-07-25T19:50:09.553" v="430" actId="1076"/>
          <ac:picMkLst>
            <pc:docMk/>
            <pc:sldMk cId="4130120735" sldId="266"/>
            <ac:picMk id="13" creationId="{D778C075-910C-D753-3BD4-BC84DF770C5F}"/>
          </ac:picMkLst>
        </pc:picChg>
        <pc:picChg chg="add mod modCrop">
          <ac:chgData name="Scott Oswald" userId="dc556f76c70b138e" providerId="LiveId" clId="{D4641937-16B1-4FA1-BE9B-F8929768D315}" dt="2022-07-25T19:48:09.404" v="418" actId="1076"/>
          <ac:picMkLst>
            <pc:docMk/>
            <pc:sldMk cId="4130120735" sldId="266"/>
            <ac:picMk id="15" creationId="{6B38D6AC-B947-47B7-177C-72E08386C00E}"/>
          </ac:picMkLst>
        </pc:picChg>
        <pc:picChg chg="add mod modCrop">
          <ac:chgData name="Scott Oswald" userId="dc556f76c70b138e" providerId="LiveId" clId="{D4641937-16B1-4FA1-BE9B-F8929768D315}" dt="2022-07-25T19:48:54.167" v="423" actId="1076"/>
          <ac:picMkLst>
            <pc:docMk/>
            <pc:sldMk cId="4130120735" sldId="266"/>
            <ac:picMk id="17" creationId="{847642F5-5F12-F073-3832-7A90A4FDEE6A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06.773" v="467"/>
        <pc:sldMkLst>
          <pc:docMk/>
          <pc:sldMk cId="1847183804" sldId="267"/>
        </pc:sldMkLst>
        <pc:spChg chg="del">
          <ac:chgData name="Scott Oswald" userId="dc556f76c70b138e" providerId="LiveId" clId="{D4641937-16B1-4FA1-BE9B-F8929768D315}" dt="2022-07-25T19:49:48.282" v="425" actId="931"/>
          <ac:spMkLst>
            <pc:docMk/>
            <pc:sldMk cId="1847183804" sldId="267"/>
            <ac:spMk id="3" creationId="{3F36E3CF-9382-CA5C-CCBE-E6B6B39429BC}"/>
          </ac:spMkLst>
        </pc:spChg>
        <pc:spChg chg="add del mod">
          <ac:chgData name="Scott Oswald" userId="dc556f76c70b138e" providerId="LiveId" clId="{D4641937-16B1-4FA1-BE9B-F8929768D315}" dt="2022-07-25T20:13:22.941" v="450" actId="931"/>
          <ac:spMkLst>
            <pc:docMk/>
            <pc:sldMk cId="1847183804" sldId="267"/>
            <ac:spMk id="10" creationId="{4C4452B7-6894-BCAE-AAE1-1AD0B610A618}"/>
          </ac:spMkLst>
        </pc:spChg>
        <pc:picChg chg="add del mod">
          <ac:chgData name="Scott Oswald" userId="dc556f76c70b138e" providerId="LiveId" clId="{D4641937-16B1-4FA1-BE9B-F8929768D315}" dt="2022-07-25T19:50:14.984" v="432" actId="478"/>
          <ac:picMkLst>
            <pc:docMk/>
            <pc:sldMk cId="1847183804" sldId="267"/>
            <ac:picMk id="5" creationId="{14AFE640-AF80-8952-5F28-9A74D53C1EBE}"/>
          </ac:picMkLst>
        </pc:picChg>
        <pc:picChg chg="add mod modCrop">
          <ac:chgData name="Scott Oswald" userId="dc556f76c70b138e" providerId="LiveId" clId="{D4641937-16B1-4FA1-BE9B-F8929768D315}" dt="2022-07-25T19:50:47.063" v="440" actId="1076"/>
          <ac:picMkLst>
            <pc:docMk/>
            <pc:sldMk cId="1847183804" sldId="267"/>
            <ac:picMk id="7" creationId="{95E1DE79-5FB1-555E-1FFF-D90E3814ACF0}"/>
          </ac:picMkLst>
        </pc:picChg>
        <pc:picChg chg="add mod">
          <ac:chgData name="Scott Oswald" userId="dc556f76c70b138e" providerId="LiveId" clId="{D4641937-16B1-4FA1-BE9B-F8929768D315}" dt="2022-07-25T19:50:12.807" v="431"/>
          <ac:picMkLst>
            <pc:docMk/>
            <pc:sldMk cId="1847183804" sldId="267"/>
            <ac:picMk id="8" creationId="{92D0F424-7D54-0371-DEC2-5C83D44F0D53}"/>
          </ac:picMkLst>
        </pc:picChg>
        <pc:picChg chg="add mod modCrop">
          <ac:chgData name="Scott Oswald" userId="dc556f76c70b138e" providerId="LiveId" clId="{D4641937-16B1-4FA1-BE9B-F8929768D315}" dt="2022-07-25T20:13:42.478" v="454" actId="1076"/>
          <ac:picMkLst>
            <pc:docMk/>
            <pc:sldMk cId="1847183804" sldId="267"/>
            <ac:picMk id="12" creationId="{7B631958-3B4E-7900-5159-B62499792FDF}"/>
          </ac:picMkLst>
        </pc:picChg>
      </pc:sldChg>
      <pc:sldChg chg="addSp delSp modSp new mod">
        <pc:chgData name="Scott Oswald" userId="dc556f76c70b138e" providerId="LiveId" clId="{D4641937-16B1-4FA1-BE9B-F8929768D315}" dt="2022-07-25T19:52:30.769" v="449" actId="478"/>
        <pc:sldMkLst>
          <pc:docMk/>
          <pc:sldMk cId="3713692136" sldId="268"/>
        </pc:sldMkLst>
        <pc:spChg chg="del">
          <ac:chgData name="Scott Oswald" userId="dc556f76c70b138e" providerId="LiveId" clId="{D4641937-16B1-4FA1-BE9B-F8929768D315}" dt="2022-07-25T19:52:15.384" v="444" actId="931"/>
          <ac:spMkLst>
            <pc:docMk/>
            <pc:sldMk cId="3713692136" sldId="268"/>
            <ac:spMk id="3" creationId="{189EAB36-03D6-3F01-1CF5-355B1E39BE5A}"/>
          </ac:spMkLst>
        </pc:spChg>
        <pc:picChg chg="add del mod">
          <ac:chgData name="Scott Oswald" userId="dc556f76c70b138e" providerId="LiveId" clId="{D4641937-16B1-4FA1-BE9B-F8929768D315}" dt="2022-07-25T19:52:30.769" v="449" actId="478"/>
          <ac:picMkLst>
            <pc:docMk/>
            <pc:sldMk cId="3713692136" sldId="268"/>
            <ac:picMk id="4" creationId="{51B304AA-90AC-38C6-1B37-58CCD4C94DA2}"/>
          </ac:picMkLst>
        </pc:picChg>
        <pc:picChg chg="add mod ord">
          <ac:chgData name="Scott Oswald" userId="dc556f76c70b138e" providerId="LiveId" clId="{D4641937-16B1-4FA1-BE9B-F8929768D315}" dt="2022-07-25T19:52:28.597" v="448" actId="171"/>
          <ac:picMkLst>
            <pc:docMk/>
            <pc:sldMk cId="3713692136" sldId="268"/>
            <ac:picMk id="6" creationId="{8DCE343B-5CD5-E184-4481-BF698E756DC1}"/>
          </ac:picMkLst>
        </pc:picChg>
      </pc:sldChg>
      <pc:sldChg chg="addSp delSp modSp new mod modAnim">
        <pc:chgData name="Scott Oswald" userId="dc556f76c70b138e" providerId="LiveId" clId="{D4641937-16B1-4FA1-BE9B-F8929768D315}" dt="2022-07-25T20:54:35.502" v="468"/>
        <pc:sldMkLst>
          <pc:docMk/>
          <pc:sldMk cId="3480515077" sldId="269"/>
        </pc:sldMkLst>
        <pc:spChg chg="del">
          <ac:chgData name="Scott Oswald" userId="dc556f76c70b138e" providerId="LiveId" clId="{D4641937-16B1-4FA1-BE9B-F8929768D315}" dt="2022-07-25T20:14:46.496" v="456" actId="931"/>
          <ac:spMkLst>
            <pc:docMk/>
            <pc:sldMk cId="3480515077" sldId="269"/>
            <ac:spMk id="3" creationId="{CCE765D8-F025-9A9F-99C8-58508AA0D7A3}"/>
          </ac:spMkLst>
        </pc:spChg>
        <pc:picChg chg="add mod">
          <ac:chgData name="Scott Oswald" userId="dc556f76c70b138e" providerId="LiveId" clId="{D4641937-16B1-4FA1-BE9B-F8929768D315}" dt="2022-07-25T20:15:44.299" v="463" actId="1076"/>
          <ac:picMkLst>
            <pc:docMk/>
            <pc:sldMk cId="3480515077" sldId="269"/>
            <ac:picMk id="5" creationId="{23F803EF-DB09-C83A-1385-113612B18FD8}"/>
          </ac:picMkLst>
        </pc:picChg>
        <pc:picChg chg="add mod">
          <ac:chgData name="Scott Oswald" userId="dc556f76c70b138e" providerId="LiveId" clId="{D4641937-16B1-4FA1-BE9B-F8929768D315}" dt="2022-07-25T20:15:39.976" v="462" actId="1076"/>
          <ac:picMkLst>
            <pc:docMk/>
            <pc:sldMk cId="3480515077" sldId="269"/>
            <ac:picMk id="7" creationId="{84C9C25A-BF66-4D59-55F4-96D292ED2679}"/>
          </ac:picMkLst>
        </pc:picChg>
      </pc:sldChg>
      <pc:sldChg chg="addSp delSp modSp new mod modAnim">
        <pc:chgData name="Scott Oswald" userId="dc556f76c70b138e" providerId="LiveId" clId="{D4641937-16B1-4FA1-BE9B-F8929768D315}" dt="2022-07-27T12:16:00.825" v="717"/>
        <pc:sldMkLst>
          <pc:docMk/>
          <pc:sldMk cId="3594353714" sldId="270"/>
        </pc:sldMkLst>
        <pc:spChg chg="del">
          <ac:chgData name="Scott Oswald" userId="dc556f76c70b138e" providerId="LiveId" clId="{D4641937-16B1-4FA1-BE9B-F8929768D315}" dt="2022-07-27T12:11:41.114" v="471" actId="931"/>
          <ac:spMkLst>
            <pc:docMk/>
            <pc:sldMk cId="3594353714" sldId="270"/>
            <ac:spMk id="3" creationId="{A9918201-0303-EEFB-6A25-15C7D933D81E}"/>
          </ac:spMkLst>
        </pc:spChg>
        <pc:spChg chg="add mod">
          <ac:chgData name="Scott Oswald" userId="dc556f76c70b138e" providerId="LiveId" clId="{D4641937-16B1-4FA1-BE9B-F8929768D315}" dt="2022-07-27T12:15:45.027" v="713" actId="14100"/>
          <ac:spMkLst>
            <pc:docMk/>
            <pc:sldMk cId="3594353714" sldId="270"/>
            <ac:spMk id="4" creationId="{ADA94356-AB95-972E-E05D-0BAF95D76610}"/>
          </ac:spMkLst>
        </pc:spChg>
        <pc:picChg chg="add mod">
          <ac:chgData name="Scott Oswald" userId="dc556f76c70b138e" providerId="LiveId" clId="{D4641937-16B1-4FA1-BE9B-F8929768D315}" dt="2022-07-27T12:11:41.114" v="471" actId="931"/>
          <ac:picMkLst>
            <pc:docMk/>
            <pc:sldMk cId="3594353714" sldId="270"/>
            <ac:picMk id="6" creationId="{FF99AA4C-6E10-6509-C0FC-58591EE90D9E}"/>
          </ac:picMkLst>
        </pc:picChg>
        <pc:picChg chg="add mod">
          <ac:chgData name="Scott Oswald" userId="dc556f76c70b138e" providerId="LiveId" clId="{D4641937-16B1-4FA1-BE9B-F8929768D315}" dt="2022-07-27T12:15:24.451" v="704" actId="1076"/>
          <ac:picMkLst>
            <pc:docMk/>
            <pc:sldMk cId="3594353714" sldId="270"/>
            <ac:picMk id="8" creationId="{78269E92-AC9E-07F0-20BB-44C04F8F5E65}"/>
          </ac:picMkLst>
        </pc:picChg>
        <pc:picChg chg="add mod">
          <ac:chgData name="Scott Oswald" userId="dc556f76c70b138e" providerId="LiveId" clId="{D4641937-16B1-4FA1-BE9B-F8929768D315}" dt="2022-07-27T12:15:20.347" v="701" actId="1076"/>
          <ac:picMkLst>
            <pc:docMk/>
            <pc:sldMk cId="3594353714" sldId="270"/>
            <ac:picMk id="10" creationId="{51AF6B9C-2306-F76A-277F-A0C72447F9EF}"/>
          </ac:picMkLst>
        </pc:picChg>
        <pc:picChg chg="add mod">
          <ac:chgData name="Scott Oswald" userId="dc556f76c70b138e" providerId="LiveId" clId="{D4641937-16B1-4FA1-BE9B-F8929768D315}" dt="2022-07-27T12:15:33.888" v="709" actId="1076"/>
          <ac:picMkLst>
            <pc:docMk/>
            <pc:sldMk cId="3594353714" sldId="270"/>
            <ac:picMk id="12" creationId="{F88A6DED-C767-6257-FFCB-B688639210EA}"/>
          </ac:picMkLst>
        </pc:picChg>
        <pc:picChg chg="add mod">
          <ac:chgData name="Scott Oswald" userId="dc556f76c70b138e" providerId="LiveId" clId="{D4641937-16B1-4FA1-BE9B-F8929768D315}" dt="2022-07-27T12:15:47.296" v="714" actId="1076"/>
          <ac:picMkLst>
            <pc:docMk/>
            <pc:sldMk cId="3594353714" sldId="270"/>
            <ac:picMk id="14" creationId="{8632A4BC-265E-142C-1395-07F79A79EA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6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176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96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129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98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42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241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04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06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920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56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C21B8-3C2D-4A51-9EFD-B692FE0D2FCA}" type="datetimeFigureOut">
              <a:rPr lang="fr-CA" smtClean="0"/>
              <a:t>2022-07-27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1286-1581-4627-9DFF-F7983769DC5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80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tree, beech&#10;&#10;Description automatically generated">
            <a:extLst>
              <a:ext uri="{FF2B5EF4-FFF2-40B4-BE49-F238E27FC236}">
                <a16:creationId xmlns:a16="http://schemas.microsoft.com/office/drawing/2014/main" id="{381875AE-719F-4F45-935E-86A5278C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4"/>
          <a:stretch/>
        </p:blipFill>
        <p:spPr>
          <a:xfrm rot="5400000">
            <a:off x="2661836" y="-885634"/>
            <a:ext cx="6868325" cy="861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7E52A-897C-C6DE-A64C-312AA5C90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961"/>
            <a:ext cx="9144000" cy="182800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Regulation of nonstructural carbohydrate dynamics</a:t>
            </a:r>
            <a:endParaRPr lang="fr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79623-2149-23E6-D0CA-59A83CC9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437" y="4311697"/>
            <a:ext cx="6681126" cy="2100241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Biological Insights from a Mathematical Analysis</a:t>
            </a:r>
          </a:p>
          <a:p>
            <a:endParaRPr lang="en-US" dirty="0"/>
          </a:p>
          <a:p>
            <a:r>
              <a:rPr lang="fr-CA" sz="1800" dirty="0"/>
              <a:t>Scott W Oswald, Doug P. Aubrey, Dan M. </a:t>
            </a:r>
            <a:r>
              <a:rPr lang="fr-CA" sz="1800" dirty="0" err="1"/>
              <a:t>Ricciuto</a:t>
            </a:r>
            <a:r>
              <a:rPr lang="fr-CA" sz="1800" dirty="0"/>
              <a:t>, Jeff M. Warren</a:t>
            </a:r>
          </a:p>
          <a:p>
            <a:r>
              <a:rPr lang="fr-CA" sz="1800" dirty="0" err="1"/>
              <a:t>Ecological</a:t>
            </a:r>
            <a:r>
              <a:rPr lang="fr-CA" sz="1800" dirty="0"/>
              <a:t> Society of America, Montréal, QC</a:t>
            </a:r>
          </a:p>
          <a:p>
            <a:r>
              <a:rPr lang="fr-CA" sz="1800" dirty="0"/>
              <a:t>August 18, 2022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76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87FC-8C62-67C7-249F-87B043DA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B17ADD-1262-DFD9-D8F9-D3CE7D78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4" y="365125"/>
            <a:ext cx="11681476" cy="6177044"/>
          </a:xfrm>
        </p:spPr>
      </p:pic>
    </p:spTree>
    <p:extLst>
      <p:ext uri="{BB962C8B-B14F-4D97-AF65-F5344CB8AC3E}">
        <p14:creationId xmlns:p14="http://schemas.microsoft.com/office/powerpoint/2010/main" val="59917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DCF7-6C4C-5706-DBF7-A2B2861B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5A6CBC3-A908-E435-2886-7089A6D0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5" y="190047"/>
            <a:ext cx="11039859" cy="6302828"/>
          </a:xfrm>
        </p:spPr>
      </p:pic>
    </p:spTree>
    <p:extLst>
      <p:ext uri="{BB962C8B-B14F-4D97-AF65-F5344CB8AC3E}">
        <p14:creationId xmlns:p14="http://schemas.microsoft.com/office/powerpoint/2010/main" val="54828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64CA-72BC-A184-37CB-21FF9E84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03CC-7DFF-BD86-EE56-B9C2AABE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8D52ED-B6AC-2B1F-6226-2B87923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" y="172807"/>
            <a:ext cx="11217612" cy="6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217-2DAA-92A7-28DD-4031F3C0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828A7B4-35ED-61C1-0681-F193DAF6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1" y="1866166"/>
            <a:ext cx="8778257" cy="4270256"/>
          </a:xfrm>
        </p:spPr>
      </p:pic>
    </p:spTree>
    <p:extLst>
      <p:ext uri="{BB962C8B-B14F-4D97-AF65-F5344CB8AC3E}">
        <p14:creationId xmlns:p14="http://schemas.microsoft.com/office/powerpoint/2010/main" val="246743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1980-8F38-FF7C-941B-03F3087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D4D7-CAA6-489B-8106-F2A710115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938C-78D4-97BE-0EDF-CDF5492A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4" y="574160"/>
            <a:ext cx="11448751" cy="4662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14562B-700C-6D2A-F71B-E0A007135956}"/>
              </a:ext>
            </a:extLst>
          </p:cNvPr>
          <p:cNvSpPr txBox="1"/>
          <p:nvPr/>
        </p:nvSpPr>
        <p:spPr>
          <a:xfrm>
            <a:off x="8817429" y="5261388"/>
            <a:ext cx="30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Fatichi</a:t>
            </a:r>
            <a:r>
              <a:rPr lang="en-US" dirty="0"/>
              <a:t> et al. 2019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58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1636-93AE-ABDA-0F35-8DC297B9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E1ED-3184-AF06-2DA4-BFBAC129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9352FE8-3965-4527-DE02-52BDFAF1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12" y="152033"/>
            <a:ext cx="4397928" cy="6213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015BB-7196-650B-6151-806B227A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2" y="1168400"/>
            <a:ext cx="6273861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B67F4-07FC-78AD-4091-DAA526EF984E}"/>
              </a:ext>
            </a:extLst>
          </p:cNvPr>
          <p:cNvSpPr txBox="1"/>
          <p:nvPr/>
        </p:nvSpPr>
        <p:spPr>
          <a:xfrm>
            <a:off x="281692" y="5689600"/>
            <a:ext cx="25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Chapin III et al. 1990</a:t>
            </a:r>
            <a:endParaRPr lang="fr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66E67-A456-AC6B-BF49-47613AF890FC}"/>
              </a:ext>
            </a:extLst>
          </p:cNvPr>
          <p:cNvSpPr txBox="1"/>
          <p:nvPr/>
        </p:nvSpPr>
        <p:spPr>
          <a:xfrm>
            <a:off x="6755712" y="6393600"/>
            <a:ext cx="342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 et al. 2011; Sala et al. 2012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17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5E34-8286-E891-5EA6-B17BB770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9AA4C-6E10-6509-C0FC-58591EE9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75" y="3096419"/>
            <a:ext cx="5581650" cy="18097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A94356-AB95-972E-E05D-0BAF95D76610}"/>
              </a:ext>
            </a:extLst>
          </p:cNvPr>
          <p:cNvSpPr/>
          <p:nvPr/>
        </p:nvSpPr>
        <p:spPr>
          <a:xfrm>
            <a:off x="273132" y="213756"/>
            <a:ext cx="11649694" cy="64606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269E92-AC9E-07F0-20BB-44C04F8F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244" y="2517192"/>
            <a:ext cx="3001425" cy="9731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AF6B9C-2306-F76A-277F-A0C72447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512" y="490001"/>
            <a:ext cx="5076206" cy="1809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88A6DED-C767-6257-FFCB-B6886392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404" y="3592084"/>
            <a:ext cx="2832265" cy="2832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32A4BC-265E-142C-1395-07F79A79E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484" y="1492548"/>
            <a:ext cx="5158270" cy="38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31492-9367-1227-4117-5694C5B2B019}"/>
              </a:ext>
            </a:extLst>
          </p:cNvPr>
          <p:cNvSpPr/>
          <p:nvPr/>
        </p:nvSpPr>
        <p:spPr>
          <a:xfrm>
            <a:off x="838200" y="1822126"/>
            <a:ext cx="3193169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94BF7-9602-8076-0496-1005C60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47C8EA-70CB-21B4-AA4D-3BD43E04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596" y="1898613"/>
            <a:ext cx="2609850" cy="293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58A3-9234-C8C1-4490-FC9654970CCB}"/>
              </a:ext>
            </a:extLst>
          </p:cNvPr>
          <p:cNvSpPr txBox="1"/>
          <p:nvPr/>
        </p:nvSpPr>
        <p:spPr>
          <a:xfrm>
            <a:off x="2843316" y="1898613"/>
            <a:ext cx="14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Adjustable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AFF1-58EF-AA4F-8137-C908321F7F3F}"/>
              </a:ext>
            </a:extLst>
          </p:cNvPr>
          <p:cNvSpPr txBox="1"/>
          <p:nvPr/>
        </p:nvSpPr>
        <p:spPr>
          <a:xfrm>
            <a:off x="1601673" y="4046675"/>
            <a:ext cx="62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NSC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22E66-BD2E-0D50-1048-21442CE453ED}"/>
              </a:ext>
            </a:extLst>
          </p:cNvPr>
          <p:cNvSpPr/>
          <p:nvPr/>
        </p:nvSpPr>
        <p:spPr>
          <a:xfrm>
            <a:off x="5573112" y="200233"/>
            <a:ext cx="5079315" cy="3116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981F6C-2B54-67AD-AACB-2DB6D25F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42" y="767040"/>
            <a:ext cx="2076450" cy="2209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32AC60-3F48-14F7-7490-9536D2E22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113" y="767040"/>
            <a:ext cx="2066925" cy="22002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316B4F-7C91-56A7-D531-DB4A861981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6942" r="49425"/>
          <a:stretch/>
        </p:blipFill>
        <p:spPr>
          <a:xfrm>
            <a:off x="5309332" y="3461489"/>
            <a:ext cx="3294954" cy="303138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A3EC477-94AA-7A39-8D9C-EFCD9F7AA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183" y="3482094"/>
            <a:ext cx="3007813" cy="30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BB87-2E82-4664-B5E8-BB0A2D3B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CE343B-5CD5-E184-4481-BF698E75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</p:spTree>
    <p:extLst>
      <p:ext uri="{BB962C8B-B14F-4D97-AF65-F5344CB8AC3E}">
        <p14:creationId xmlns:p14="http://schemas.microsoft.com/office/powerpoint/2010/main" val="371369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DA9A-13B1-4A4E-5C67-6B41AEC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78C075-910C-D753-3BD4-BC84DF770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38D6AC-B947-47B7-177C-72E08386C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00" t="46129" r="7385" b="43991"/>
          <a:stretch/>
        </p:blipFill>
        <p:spPr>
          <a:xfrm>
            <a:off x="6400800" y="1898842"/>
            <a:ext cx="4778908" cy="4338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7642F5-5F12-F073-3832-7A90A4FD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919"/>
          <a:stretch/>
        </p:blipFill>
        <p:spPr>
          <a:xfrm>
            <a:off x="7023749" y="2623101"/>
            <a:ext cx="37366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64A8-DC57-D534-99DD-36D010A6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E1DE79-5FB1-555E-1FFF-D90E3814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54" t="10561" r="41161" b="8118"/>
          <a:stretch/>
        </p:blipFill>
        <p:spPr>
          <a:xfrm>
            <a:off x="6306642" y="547265"/>
            <a:ext cx="654097" cy="3570832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92D0F424-7D54-0371-DEC2-5C83D44F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8" y="157012"/>
            <a:ext cx="579549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631958-3B4E-7900-5159-B6249979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9929"/>
          <a:stretch/>
        </p:blipFill>
        <p:spPr>
          <a:xfrm>
            <a:off x="7637561" y="460497"/>
            <a:ext cx="3662767" cy="3657600"/>
          </a:xfrm>
        </p:spPr>
      </p:pic>
    </p:spTree>
    <p:extLst>
      <p:ext uri="{BB962C8B-B14F-4D97-AF65-F5344CB8AC3E}">
        <p14:creationId xmlns:p14="http://schemas.microsoft.com/office/powerpoint/2010/main" val="18471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E95-9552-97F7-A0DA-9D899A02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803EF-DB09-C83A-1385-113612B18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3932921"/>
            <a:ext cx="8229600" cy="27432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C9C25A-BF66-4D59-55F4-96D292ED2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7381" y="237251"/>
            <a:ext cx="4597237" cy="34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68</Words>
  <Application>Microsoft Office PowerPoint</Application>
  <PresentationFormat>Widescreen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Regulation of nonstructural carbohydrate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Oswald</dc:creator>
  <cp:lastModifiedBy>Scott Oswald</cp:lastModifiedBy>
  <cp:revision>1</cp:revision>
  <dcterms:created xsi:type="dcterms:W3CDTF">2022-07-15T12:18:58Z</dcterms:created>
  <dcterms:modified xsi:type="dcterms:W3CDTF">2022-07-27T12:39:24Z</dcterms:modified>
</cp:coreProperties>
</file>